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62" r:id="rId5"/>
    <p:sldId id="258" r:id="rId6"/>
    <p:sldId id="263" r:id="rId7"/>
    <p:sldId id="261" r:id="rId8"/>
    <p:sldId id="259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9/21/2019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9/21/2019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9/21/2019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9/21/2019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9/21/2019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9/21/2019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ristina234.blogspot.com/2009/09/elementos-democraticos-en-el.html" TargetMode="External"/><Relationship Id="rId2" Type="http://schemas.openxmlformats.org/officeDocument/2006/relationships/hyperlink" Target="https://play.google.com/books/reader?id=G1XMjxJPZpIC&amp;hl=es_419&amp;pg=GBS.PA200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D7C896-6B67-4359-9E9F-2200DB0F76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la ciudad de Dios</a:t>
            </a:r>
            <a:br>
              <a:rPr lang="es-MX" dirty="0"/>
            </a:br>
            <a:r>
              <a:rPr lang="es-MX" dirty="0"/>
              <a:t>san Agustín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7C6919-71A7-4131-8F37-7F974D40C6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Filosofía Política</a:t>
            </a:r>
          </a:p>
          <a:p>
            <a:r>
              <a:rPr lang="es-MX" dirty="0"/>
              <a:t>Derecho 2019</a:t>
            </a:r>
          </a:p>
        </p:txBody>
      </p:sp>
    </p:spTree>
    <p:extLst>
      <p:ext uri="{BB962C8B-B14F-4D97-AF65-F5344CB8AC3E}">
        <p14:creationId xmlns:p14="http://schemas.microsoft.com/office/powerpoint/2010/main" val="1744947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80EB8-CDAF-46CD-A0C1-02B75BAA8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San Agustín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DB9F0D-C856-4C38-A2D6-CC85BA744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MX" dirty="0"/>
              <a:t>Tagaste, 13 de noviembre de 354</a:t>
            </a:r>
          </a:p>
          <a:p>
            <a:pPr algn="ctr"/>
            <a:r>
              <a:rPr lang="es-MX" dirty="0"/>
              <a:t>Hipona, 28 de agosto de 430.</a:t>
            </a:r>
          </a:p>
          <a:p>
            <a:r>
              <a:rPr lang="es-MX" dirty="0"/>
              <a:t>Principales obras:</a:t>
            </a:r>
          </a:p>
          <a:p>
            <a:endParaRPr lang="es-MX" dirty="0"/>
          </a:p>
          <a:p>
            <a:r>
              <a:rPr lang="es-MX" dirty="0"/>
              <a:t>    La ciudad de Dios</a:t>
            </a:r>
          </a:p>
          <a:p>
            <a:r>
              <a:rPr lang="es-MX" dirty="0"/>
              <a:t>    Confesiones</a:t>
            </a:r>
          </a:p>
          <a:p>
            <a:r>
              <a:rPr lang="es-MX" dirty="0"/>
              <a:t>    Retractaciones</a:t>
            </a:r>
          </a:p>
        </p:txBody>
      </p:sp>
    </p:spTree>
    <p:extLst>
      <p:ext uri="{BB962C8B-B14F-4D97-AF65-F5344CB8AC3E}">
        <p14:creationId xmlns:p14="http://schemas.microsoft.com/office/powerpoint/2010/main" val="2422150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89940D-A351-4BED-8E6F-A770FE339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858129"/>
            <a:ext cx="9720073" cy="5451231"/>
          </a:xfrm>
        </p:spPr>
        <p:txBody>
          <a:bodyPr anchor="ctr"/>
          <a:lstStyle/>
          <a:p>
            <a:r>
              <a:rPr lang="es-MX" dirty="0"/>
              <a:t>Buscar a Dios por el entendimiento de la mente. </a:t>
            </a:r>
          </a:p>
          <a:p>
            <a:endParaRPr lang="es-MX" dirty="0"/>
          </a:p>
          <a:p>
            <a:r>
              <a:rPr lang="es-MX" dirty="0"/>
              <a:t>Felicidad es solamente posible por la interioridad.</a:t>
            </a:r>
          </a:p>
          <a:p>
            <a:endParaRPr lang="es-MX" dirty="0"/>
          </a:p>
          <a:p>
            <a:r>
              <a:rPr lang="es-MX" dirty="0"/>
              <a:t>Dios … todo creado por Dios.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60101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FAE1107-CEC3-4041-8BAA-CDB6F675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EA88FB-F5DD-45CE-AAE1-7B33D0AB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E20CBF8-82D1-49E1-A35E-433AAB8E6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pPr algn="just"/>
            <a:r>
              <a:rPr lang="es-MX" dirty="0">
                <a:solidFill>
                  <a:schemeClr val="bg1"/>
                </a:solidFill>
              </a:rPr>
              <a:t>La verdad es el único camino que hace feliz a los hombres, el camino para llegar a Dios es la verdad.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>
                <a:solidFill>
                  <a:schemeClr val="bg1"/>
                </a:solidFill>
              </a:rPr>
              <a:t>Fe y Razón llevan a Dios.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3A2BC3D-D936-49A0-ADEB-F1A6598E93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00" t="11016" r="44154" b="19043"/>
          <a:stretch/>
        </p:blipFill>
        <p:spPr>
          <a:xfrm>
            <a:off x="6096000" y="717452"/>
            <a:ext cx="5455921" cy="550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59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617E13-BAE6-42C2-89C9-745267D3A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876" y="872197"/>
            <a:ext cx="9720073" cy="5437163"/>
          </a:xfrm>
        </p:spPr>
        <p:txBody>
          <a:bodyPr anchor="ctr"/>
          <a:lstStyle/>
          <a:p>
            <a:pPr algn="just"/>
            <a:endParaRPr lang="es-MX" dirty="0"/>
          </a:p>
          <a:p>
            <a:pPr algn="just"/>
            <a:r>
              <a:rPr lang="es-MX" dirty="0"/>
              <a:t>“Creer, entender y experimentar a Dios en la contemplación” pues “si no creen, no entenderán”. Por lo tanto, la razón será la guía que conduce a la fe, a la verdad, es decir, a la verdad de la autoridad divina, Dios “Entiende para creer mi palabra; cree para poder entender la palabra de Dios” . La fe se da, luego se piensa y luego se vive.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-	Entiende para creer y cree para entender.</a:t>
            </a:r>
          </a:p>
          <a:p>
            <a:pPr algn="just"/>
            <a:r>
              <a:rPr lang="es-MX" dirty="0"/>
              <a:t>-	La razón es la luz natural de Dios.</a:t>
            </a:r>
          </a:p>
          <a:p>
            <a:pPr marL="0" indent="0" algn="just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1713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FAE1107-CEC3-4041-8BAA-CDB6F675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EA88FB-F5DD-45CE-AAE1-7B33D0AB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CF2F3E-4E29-4D8E-B337-E878E181C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885" y="1572064"/>
            <a:ext cx="3791711" cy="393192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s-MX" dirty="0">
                <a:solidFill>
                  <a:schemeClr val="bg1"/>
                </a:solidFill>
              </a:rPr>
              <a:t>Dios … Mundo de las ideas.</a:t>
            </a:r>
          </a:p>
          <a:p>
            <a:pPr marL="0" indent="0" algn="just">
              <a:buNone/>
            </a:pPr>
            <a:endParaRPr lang="es-MX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s-MX" dirty="0">
                <a:solidFill>
                  <a:schemeClr val="bg1"/>
                </a:solidFill>
              </a:rPr>
              <a:t>Todo procede de Dios y Dios no puede haber creado el mal. El mal es solamente una privación del bien.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942B79C-8F66-4569-913A-615E9F3B37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40" t="10666" r="44547" b="7853"/>
          <a:stretch/>
        </p:blipFill>
        <p:spPr>
          <a:xfrm>
            <a:off x="6096000" y="351692"/>
            <a:ext cx="5455921" cy="637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78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30885571-4A97-4351-AB57-C3522D86B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 Estado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20F58C9-798D-4889-9B53-81AABCE81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/>
            <a:r>
              <a:rPr lang="es-MX" dirty="0"/>
              <a:t>Todas las instituciones políticas y judiciales, y sus brazos administrativos y coercitivos tendrían el mismo objetivo: controlar a los injustos y crear un espacio para que los justos puedan vivir en inocencia. Las obligaciones de los miembros de una sociedad son profundas e ineludibles. Requieren dedicación continua, a pesar de que los esfuerzos por lograr la justicia y la paz en las sociedades humanas estén siempre condenados a la frustración y al fracaso.</a:t>
            </a:r>
          </a:p>
        </p:txBody>
      </p:sp>
    </p:spTree>
    <p:extLst>
      <p:ext uri="{BB962C8B-B14F-4D97-AF65-F5344CB8AC3E}">
        <p14:creationId xmlns:p14="http://schemas.microsoft.com/office/powerpoint/2010/main" val="1374192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6004DCC-B8EA-4924-84ED-A30F5B554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Ciudad terrena / ciudad de dios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E4CA80C-0930-44A4-B201-90BC46C5E5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MX" dirty="0"/>
              <a:t>Amor propio.</a:t>
            </a:r>
          </a:p>
          <a:p>
            <a:pPr algn="just"/>
            <a:r>
              <a:rPr lang="es-MX" dirty="0"/>
              <a:t>Hinchada de vana gloria.</a:t>
            </a:r>
          </a:p>
          <a:p>
            <a:pPr algn="just"/>
            <a:r>
              <a:rPr lang="es-MX" dirty="0"/>
              <a:t>Los príncipes son dominados por la pasión de dominar sobre los hombres y las naciones conquistadas.</a:t>
            </a:r>
          </a:p>
          <a:p>
            <a:pPr algn="just"/>
            <a:r>
              <a:rPr lang="es-MX" dirty="0"/>
              <a:t>Los poderosos se admiran en su propia fuerza.</a:t>
            </a:r>
          </a:p>
          <a:p>
            <a:pPr algn="just"/>
            <a:r>
              <a:rPr lang="es-MX" dirty="0"/>
              <a:t>Los sabios son mundanos buscando la satisfacción del cuerpo o del espíritu. Habiendo conocido a Dios han decidido por la mentira.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AEDC46D-F675-4F5E-86B3-6B0B7E45DC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MX" dirty="0"/>
              <a:t>Se glorifica al señor.</a:t>
            </a:r>
          </a:p>
          <a:p>
            <a:pPr algn="just"/>
            <a:r>
              <a:rPr lang="es-MX" dirty="0"/>
              <a:t>Tienen su gloria en Dios.</a:t>
            </a:r>
          </a:p>
          <a:p>
            <a:pPr algn="just"/>
            <a:r>
              <a:rPr lang="es-MX" dirty="0"/>
              <a:t>Todos son servidores del prójimo en la caridad. </a:t>
            </a:r>
          </a:p>
          <a:p>
            <a:pPr algn="just"/>
            <a:r>
              <a:rPr lang="es-MX" dirty="0"/>
              <a:t>Los jefes velan por el bien de los subordinados.</a:t>
            </a:r>
          </a:p>
          <a:p>
            <a:pPr algn="just"/>
            <a:r>
              <a:rPr lang="es-MX" dirty="0"/>
              <a:t>Aman al señor porque en el está la fortaleza. </a:t>
            </a:r>
          </a:p>
          <a:p>
            <a:pPr algn="just"/>
            <a:r>
              <a:rPr lang="es-MX" dirty="0"/>
              <a:t>Toda la sabiduría del hombre en la piedad que da culto a Dios.</a:t>
            </a:r>
          </a:p>
        </p:txBody>
      </p:sp>
    </p:spTree>
    <p:extLst>
      <p:ext uri="{BB962C8B-B14F-4D97-AF65-F5344CB8AC3E}">
        <p14:creationId xmlns:p14="http://schemas.microsoft.com/office/powerpoint/2010/main" val="568452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DED7B7-6523-4886-859F-A82BDD817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referencias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D3E812-B2C2-4B3E-8A2F-0011E6DF4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3892430" cy="2895600"/>
          </a:xfrm>
        </p:spPr>
        <p:txBody>
          <a:bodyPr/>
          <a:lstStyle/>
          <a:p>
            <a:r>
              <a:rPr lang="es-MX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https://play.google.com/books/reader?id=G1XMjxJPZpIC&amp;hl=es_419&amp;pg=GBS.PA200</a:t>
            </a:r>
            <a:endParaRPr lang="es-MX" dirty="0"/>
          </a:p>
          <a:p>
            <a:r>
              <a:rPr lang="es-MX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http://cristina234.blogspot.com/2009/09/elementos-democraticos-en-el.html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463056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443</Words>
  <Application>Microsoft Office PowerPoint</Application>
  <PresentationFormat>Panorámica</PresentationFormat>
  <Paragraphs>44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Tw Cen MT</vt:lpstr>
      <vt:lpstr>Tw Cen MT Condensed</vt:lpstr>
      <vt:lpstr>Wingdings 3</vt:lpstr>
      <vt:lpstr>Integral</vt:lpstr>
      <vt:lpstr>la ciudad de Dios san Agustín</vt:lpstr>
      <vt:lpstr>San Agustín</vt:lpstr>
      <vt:lpstr>Presentación de PowerPoint</vt:lpstr>
      <vt:lpstr>Presentación de PowerPoint</vt:lpstr>
      <vt:lpstr>Presentación de PowerPoint</vt:lpstr>
      <vt:lpstr>Presentación de PowerPoint</vt:lpstr>
      <vt:lpstr>El Estado</vt:lpstr>
      <vt:lpstr>Ciudad terrena / ciudad de dios</vt:lpstr>
      <vt:lpstr>referencias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ciudad de Dios san Agustín</dc:title>
  <dc:creator>Carlos Enrique Pando Mejia</dc:creator>
  <cp:lastModifiedBy>Carlos Enrique Pando Mejia</cp:lastModifiedBy>
  <cp:revision>3</cp:revision>
  <dcterms:created xsi:type="dcterms:W3CDTF">2019-09-24T04:49:52Z</dcterms:created>
  <dcterms:modified xsi:type="dcterms:W3CDTF">2019-09-24T05:19:15Z</dcterms:modified>
</cp:coreProperties>
</file>