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A61015F-7CC6-4D0A-9D87-873EA4C304CC}" type="datetimeFigureOut">
              <a:rPr lang="en-US" dirty="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9/26/2019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9/26/2019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9/26/2019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5C68B11-C5A8-448C-8CE9-B1A273C79CFC}" type="datetimeFigureOut">
              <a:rPr lang="en-US" dirty="0"/>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16CA0-919D-4A49-9C8A-62FDFB3A5183}" type="datetimeFigureOut">
              <a:rPr lang="en-US" dirty="0"/>
              <a:t>9/26/2019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9/26/2019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9/26/2019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‹Nº›</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DD4D-58EB-4D42-9F54-B95DB5F9C463}"/>
              </a:ext>
            </a:extLst>
          </p:cNvPr>
          <p:cNvSpPr>
            <a:spLocks noGrp="1"/>
          </p:cNvSpPr>
          <p:nvPr>
            <p:ph type="ctrTitle"/>
          </p:nvPr>
        </p:nvSpPr>
        <p:spPr/>
        <p:txBody>
          <a:bodyPr/>
          <a:lstStyle/>
          <a:p>
            <a:r>
              <a:rPr lang="es-MX" dirty="0"/>
              <a:t>Maquiavelo</a:t>
            </a:r>
          </a:p>
        </p:txBody>
      </p:sp>
      <p:sp>
        <p:nvSpPr>
          <p:cNvPr id="3" name="Subtítulo 2">
            <a:extLst>
              <a:ext uri="{FF2B5EF4-FFF2-40B4-BE49-F238E27FC236}">
                <a16:creationId xmlns:a16="http://schemas.microsoft.com/office/drawing/2014/main" id="{2693E17E-90DA-4FD1-A3F0-DA7DAC9CD800}"/>
              </a:ext>
            </a:extLst>
          </p:cNvPr>
          <p:cNvSpPr>
            <a:spLocks noGrp="1"/>
          </p:cNvSpPr>
          <p:nvPr>
            <p:ph type="subTitle" idx="1"/>
          </p:nvPr>
        </p:nvSpPr>
        <p:spPr/>
        <p:txBody>
          <a:bodyPr/>
          <a:lstStyle/>
          <a:p>
            <a:r>
              <a:rPr lang="es-MX" dirty="0"/>
              <a:t>Filosofía política</a:t>
            </a:r>
          </a:p>
          <a:p>
            <a:r>
              <a:rPr lang="es-MX" dirty="0"/>
              <a:t>Derecho 2019</a:t>
            </a:r>
          </a:p>
        </p:txBody>
      </p:sp>
    </p:spTree>
    <p:extLst>
      <p:ext uri="{BB962C8B-B14F-4D97-AF65-F5344CB8AC3E}">
        <p14:creationId xmlns:p14="http://schemas.microsoft.com/office/powerpoint/2010/main" val="161750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C39BA59-E431-4018-8082-59541C872E30}"/>
              </a:ext>
            </a:extLst>
          </p:cNvPr>
          <p:cNvSpPr>
            <a:spLocks noGrp="1"/>
          </p:cNvSpPr>
          <p:nvPr>
            <p:ph idx="1"/>
          </p:nvPr>
        </p:nvSpPr>
        <p:spPr>
          <a:xfrm>
            <a:off x="1024128" y="731520"/>
            <a:ext cx="9720073" cy="5577840"/>
          </a:xfrm>
        </p:spPr>
        <p:txBody>
          <a:bodyPr anchor="ctr">
            <a:normAutofit fontScale="92500" lnSpcReduction="10000"/>
          </a:bodyPr>
          <a:lstStyle/>
          <a:p>
            <a:pPr algn="just"/>
            <a:r>
              <a:rPr lang="es-MX" sz="2800" dirty="0"/>
              <a:t>Maquiavelo </a:t>
            </a:r>
          </a:p>
          <a:p>
            <a:pPr algn="just"/>
            <a:endParaRPr lang="es-MX" sz="2800" dirty="0"/>
          </a:p>
          <a:p>
            <a:pPr algn="just"/>
            <a:r>
              <a:rPr lang="es-MX" sz="2800" dirty="0"/>
              <a:t>Florencia 3 de mayo de 1469; 21 de junio de 1527</a:t>
            </a:r>
          </a:p>
          <a:p>
            <a:pPr algn="just"/>
            <a:r>
              <a:rPr lang="es-MX" sz="2800" dirty="0"/>
              <a:t>Considerado Padre de la Ciencia Política.</a:t>
            </a:r>
          </a:p>
          <a:p>
            <a:pPr algn="just"/>
            <a:endParaRPr lang="es-MX" sz="2800" dirty="0"/>
          </a:p>
          <a:p>
            <a:pPr algn="just"/>
            <a:r>
              <a:rPr lang="es-MX" sz="2800" dirty="0"/>
              <a:t>Se contrapone a filosofías políticas utópicas.</a:t>
            </a:r>
          </a:p>
          <a:p>
            <a:pPr algn="just"/>
            <a:endParaRPr lang="es-MX" sz="2800" dirty="0"/>
          </a:p>
          <a:p>
            <a:pPr algn="just"/>
            <a:r>
              <a:rPr lang="es-MX" sz="2800" dirty="0"/>
              <a:t>Principales obras</a:t>
            </a:r>
          </a:p>
          <a:p>
            <a:pPr algn="just"/>
            <a:r>
              <a:rPr lang="es-MX" sz="2800" dirty="0"/>
              <a:t>El príncipe</a:t>
            </a:r>
          </a:p>
          <a:p>
            <a:pPr algn="just"/>
            <a:r>
              <a:rPr lang="es-MX" sz="2800" dirty="0"/>
              <a:t>Discursos sobre la primera década de Tito Livio</a:t>
            </a:r>
          </a:p>
          <a:p>
            <a:pPr algn="just"/>
            <a:r>
              <a:rPr lang="es-MX" sz="2800" dirty="0"/>
              <a:t>El arte de la guerra</a:t>
            </a:r>
          </a:p>
          <a:p>
            <a:pPr algn="just"/>
            <a:endParaRPr lang="es-MX" sz="2800" dirty="0"/>
          </a:p>
          <a:p>
            <a:pPr algn="just"/>
            <a:endParaRPr lang="es-MX" sz="2800" dirty="0"/>
          </a:p>
        </p:txBody>
      </p:sp>
    </p:spTree>
    <p:extLst>
      <p:ext uri="{BB962C8B-B14F-4D97-AF65-F5344CB8AC3E}">
        <p14:creationId xmlns:p14="http://schemas.microsoft.com/office/powerpoint/2010/main" val="167600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4C8215-F35F-413E-9CCE-F2B3E17E4B0D}"/>
              </a:ext>
            </a:extLst>
          </p:cNvPr>
          <p:cNvSpPr>
            <a:spLocks noGrp="1"/>
          </p:cNvSpPr>
          <p:nvPr>
            <p:ph idx="1"/>
          </p:nvPr>
        </p:nvSpPr>
        <p:spPr>
          <a:xfrm>
            <a:off x="1024128" y="834887"/>
            <a:ext cx="9720073" cy="5474473"/>
          </a:xfrm>
        </p:spPr>
        <p:txBody>
          <a:bodyPr anchor="ctr">
            <a:normAutofit/>
          </a:bodyPr>
          <a:lstStyle/>
          <a:p>
            <a:pPr algn="just"/>
            <a:r>
              <a:rPr lang="es-MX" sz="2400" dirty="0"/>
              <a:t>“Dada la naturaleza humana, no podía existir el gobernante realmente bueno ni el estado perfecto, sino  que la intromisión de los ideales religiosos en la política era un peligro para la eficacia del Estado”.</a:t>
            </a:r>
          </a:p>
          <a:p>
            <a:pPr algn="just"/>
            <a:endParaRPr lang="es-MX" sz="2400" dirty="0"/>
          </a:p>
          <a:p>
            <a:pPr algn="just"/>
            <a:r>
              <a:rPr lang="es-MX" sz="2400" dirty="0"/>
              <a:t>Maquiavelo consideraba que la intervención directa de la iglesia en los asuntos del Estado acababa por corromper a ambos.</a:t>
            </a:r>
          </a:p>
          <a:p>
            <a:pPr algn="just"/>
            <a:endParaRPr lang="es-MX" sz="2400" dirty="0"/>
          </a:p>
          <a:p>
            <a:pPr algn="just"/>
            <a:r>
              <a:rPr lang="es-MX" sz="2400" dirty="0"/>
              <a:t>Maquiavelo en la obra el Príncipe describe a los Estados pontificios. “puestos y avalados por Dios… quien pretendiera discutirlos sería hombre presuntuoso y temerario”.</a:t>
            </a:r>
          </a:p>
        </p:txBody>
      </p:sp>
    </p:spTree>
    <p:extLst>
      <p:ext uri="{BB962C8B-B14F-4D97-AF65-F5344CB8AC3E}">
        <p14:creationId xmlns:p14="http://schemas.microsoft.com/office/powerpoint/2010/main" val="267116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0DE79B-C2FD-4909-9A96-1C0D23B3A28B}"/>
              </a:ext>
            </a:extLst>
          </p:cNvPr>
          <p:cNvSpPr>
            <a:spLocks noGrp="1"/>
          </p:cNvSpPr>
          <p:nvPr>
            <p:ph idx="1"/>
          </p:nvPr>
        </p:nvSpPr>
        <p:spPr>
          <a:xfrm>
            <a:off x="1024128" y="874643"/>
            <a:ext cx="9720073" cy="5434717"/>
          </a:xfrm>
        </p:spPr>
        <p:txBody>
          <a:bodyPr anchor="ctr">
            <a:normAutofit/>
          </a:bodyPr>
          <a:lstStyle/>
          <a:p>
            <a:pPr algn="just"/>
            <a:r>
              <a:rPr lang="es-MX" sz="2800" dirty="0"/>
              <a:t>La política y la religión:</a:t>
            </a:r>
          </a:p>
          <a:p>
            <a:pPr algn="just"/>
            <a:r>
              <a:rPr lang="es-MX" sz="2800" dirty="0"/>
              <a:t>Dos reinos distintos; el bien, es mejor dejarlo a las esferas privada y religiosa , mientras que la eficacia del gobernante se debe medir en la virtud, la fuerza o coraje necesarios para construir y conservar un estado.</a:t>
            </a:r>
          </a:p>
        </p:txBody>
      </p:sp>
    </p:spTree>
    <p:extLst>
      <p:ext uri="{BB962C8B-B14F-4D97-AF65-F5344CB8AC3E}">
        <p14:creationId xmlns:p14="http://schemas.microsoft.com/office/powerpoint/2010/main" val="329029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56A34B0-2955-4430-AE45-C7C632D467AB}"/>
              </a:ext>
            </a:extLst>
          </p:cNvPr>
          <p:cNvSpPr>
            <a:spLocks noGrp="1"/>
          </p:cNvSpPr>
          <p:nvPr>
            <p:ph idx="1"/>
          </p:nvPr>
        </p:nvSpPr>
        <p:spPr>
          <a:xfrm>
            <a:off x="1024128" y="927652"/>
            <a:ext cx="9720073" cy="5421464"/>
          </a:xfrm>
        </p:spPr>
        <p:txBody>
          <a:bodyPr anchor="ctr"/>
          <a:lstStyle/>
          <a:p>
            <a:pPr algn="just"/>
            <a:r>
              <a:rPr lang="es-MX" dirty="0"/>
              <a:t>El hecho es que todo gobernante, por muy benigno que sea, debe afrontar el uso de la violencia de Estado para conservar la existencia de este.</a:t>
            </a:r>
          </a:p>
          <a:p>
            <a:pPr algn="just"/>
            <a:r>
              <a:rPr lang="es-MX" dirty="0"/>
              <a:t>“Quien reprime el desorden por unos pocos casos acaba por ser más compasivo que quien por excesiva indulgencia permite que las cosas sigan su curso y deriven en rapiña y derramamiento de sangre; porque estos hieren a todo el estado, mientras que la severidad del Príncipe solo hiere a los individuos.</a:t>
            </a:r>
          </a:p>
        </p:txBody>
      </p:sp>
    </p:spTree>
    <p:extLst>
      <p:ext uri="{BB962C8B-B14F-4D97-AF65-F5344CB8AC3E}">
        <p14:creationId xmlns:p14="http://schemas.microsoft.com/office/powerpoint/2010/main" val="501024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DA5484F-682A-4A8C-9859-A48FB7492C4E}"/>
              </a:ext>
            </a:extLst>
          </p:cNvPr>
          <p:cNvSpPr>
            <a:spLocks noGrp="1"/>
          </p:cNvSpPr>
          <p:nvPr>
            <p:ph idx="1"/>
          </p:nvPr>
        </p:nvSpPr>
        <p:spPr>
          <a:xfrm>
            <a:off x="1024128" y="848139"/>
            <a:ext cx="9720073" cy="5461221"/>
          </a:xfrm>
        </p:spPr>
        <p:txBody>
          <a:bodyPr anchor="ctr"/>
          <a:lstStyle/>
          <a:p>
            <a:pPr algn="just"/>
            <a:r>
              <a:rPr lang="es-MX" dirty="0"/>
              <a:t>Un gobernante eficiente de ser “Zorro para detectar las trampas y león para ahuyentar  a los lobos”.</a:t>
            </a:r>
          </a:p>
          <a:p>
            <a:pPr algn="just"/>
            <a:r>
              <a:rPr lang="es-MX" dirty="0"/>
              <a:t>El Príncipe se puede engañar a si mismo y pensar que debe emplear sus fuerzas en otras actividades, pero en última instancia su función es proteger al Estado.</a:t>
            </a:r>
          </a:p>
          <a:p>
            <a:pPr algn="just"/>
            <a:endParaRPr lang="es-MX" dirty="0"/>
          </a:p>
          <a:p>
            <a:pPr algn="just"/>
            <a:r>
              <a:rPr lang="es-MX" dirty="0"/>
              <a:t>Pero, más que el poder por el poder, el objetivo de Maquiavelo es el establecimiento de un gobernó fuerte que haga que florezca la economía privada, que actúe de acuerdo con las leyes y las instituciones y preserve la cultura. </a:t>
            </a:r>
          </a:p>
        </p:txBody>
      </p:sp>
    </p:spTree>
    <p:extLst>
      <p:ext uri="{BB962C8B-B14F-4D97-AF65-F5344CB8AC3E}">
        <p14:creationId xmlns:p14="http://schemas.microsoft.com/office/powerpoint/2010/main" val="2610452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228</TotalTime>
  <Words>360</Words>
  <Application>Microsoft Office PowerPoint</Application>
  <PresentationFormat>Panorámica</PresentationFormat>
  <Paragraphs>27</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Tw Cen MT</vt:lpstr>
      <vt:lpstr>Tw Cen MT Condensed</vt:lpstr>
      <vt:lpstr>Wingdings 3</vt:lpstr>
      <vt:lpstr>Integral</vt:lpstr>
      <vt:lpstr>Maquiavelo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Maquiavelo</dc:title>
  <dc:creator>Carlos Enrique Pando Mejia</dc:creator>
  <cp:lastModifiedBy>Carlos Enrique Pando Mejia</cp:lastModifiedBy>
  <cp:revision>5</cp:revision>
  <dcterms:created xsi:type="dcterms:W3CDTF">2019-09-26T01:01:46Z</dcterms:created>
  <dcterms:modified xsi:type="dcterms:W3CDTF">2019-09-26T13:49:53Z</dcterms:modified>
</cp:coreProperties>
</file>